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7B811B-076B-430C-BD8B-BD5932C339DA}" v="212" dt="2025-10-05T19:01:08.0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4660"/>
  </p:normalViewPr>
  <p:slideViewPr>
    <p:cSldViewPr snapToGrid="0">
      <p:cViewPr varScale="1">
        <p:scale>
          <a:sx n="57" d="100"/>
          <a:sy n="57" d="100"/>
        </p:scale>
        <p:origin x="5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yedul Hoque Mallick" userId="d049695bcd5bc890" providerId="LiveId" clId="{F59743E1-BEBF-4386-958F-020D21452960}"/>
    <pc:docChg chg="undo custSel addSld delSld modSld">
      <pc:chgData name="Zayedul Hoque Mallick" userId="d049695bcd5bc890" providerId="LiveId" clId="{F59743E1-BEBF-4386-958F-020D21452960}" dt="2025-10-05T19:01:08.082" v="1227" actId="14100"/>
      <pc:docMkLst>
        <pc:docMk/>
      </pc:docMkLst>
      <pc:sldChg chg="addSp modSp mod modAnim">
        <pc:chgData name="Zayedul Hoque Mallick" userId="d049695bcd5bc890" providerId="LiveId" clId="{F59743E1-BEBF-4386-958F-020D21452960}" dt="2025-10-05T16:56:44.532" v="1168" actId="20577"/>
        <pc:sldMkLst>
          <pc:docMk/>
          <pc:sldMk cId="2569492516" sldId="256"/>
        </pc:sldMkLst>
        <pc:spChg chg="mod">
          <ac:chgData name="Zayedul Hoque Mallick" userId="d049695bcd5bc890" providerId="LiveId" clId="{F59743E1-BEBF-4386-958F-020D21452960}" dt="2025-10-05T16:56:44.532" v="1168" actId="20577"/>
          <ac:spMkLst>
            <pc:docMk/>
            <pc:sldMk cId="2569492516" sldId="256"/>
            <ac:spMk id="2" creationId="{720B1FD0-C1C0-9F4C-0D4D-4DAA276F111E}"/>
          </ac:spMkLst>
        </pc:spChg>
        <pc:spChg chg="add mod">
          <ac:chgData name="Zayedul Hoque Mallick" userId="d049695bcd5bc890" providerId="LiveId" clId="{F59743E1-BEBF-4386-958F-020D21452960}" dt="2025-10-04T21:12:21.624" v="365" actId="255"/>
          <ac:spMkLst>
            <pc:docMk/>
            <pc:sldMk cId="2569492516" sldId="256"/>
            <ac:spMk id="9" creationId="{8768F1D2-3CD9-1F63-1D21-637E6D95FAB9}"/>
          </ac:spMkLst>
        </pc:spChg>
        <pc:spChg chg="add mod">
          <ac:chgData name="Zayedul Hoque Mallick" userId="d049695bcd5bc890" providerId="LiveId" clId="{F59743E1-BEBF-4386-958F-020D21452960}" dt="2025-10-04T21:14:03.675" v="392" actId="255"/>
          <ac:spMkLst>
            <pc:docMk/>
            <pc:sldMk cId="2569492516" sldId="256"/>
            <ac:spMk id="15" creationId="{68A2500B-3DBD-06D6-197D-E6549A53E31D}"/>
          </ac:spMkLst>
        </pc:spChg>
        <pc:spChg chg="add mod">
          <ac:chgData name="Zayedul Hoque Mallick" userId="d049695bcd5bc890" providerId="LiveId" clId="{F59743E1-BEBF-4386-958F-020D21452960}" dt="2025-10-04T21:14:09.799" v="393" actId="255"/>
          <ac:spMkLst>
            <pc:docMk/>
            <pc:sldMk cId="2569492516" sldId="256"/>
            <ac:spMk id="24" creationId="{A35B07E7-C880-484A-9C6F-13CC41A78A84}"/>
          </ac:spMkLst>
        </pc:spChg>
        <pc:spChg chg="add mod">
          <ac:chgData name="Zayedul Hoque Mallick" userId="d049695bcd5bc890" providerId="LiveId" clId="{F59743E1-BEBF-4386-958F-020D21452960}" dt="2025-10-04T21:14:17.903" v="394" actId="255"/>
          <ac:spMkLst>
            <pc:docMk/>
            <pc:sldMk cId="2569492516" sldId="256"/>
            <ac:spMk id="30" creationId="{FBCE8D5B-036E-3575-0C93-426A1179423F}"/>
          </ac:spMkLst>
        </pc:spChg>
        <pc:spChg chg="add mod">
          <ac:chgData name="Zayedul Hoque Mallick" userId="d049695bcd5bc890" providerId="LiveId" clId="{F59743E1-BEBF-4386-958F-020D21452960}" dt="2025-10-04T21:14:28.590" v="396" actId="1076"/>
          <ac:spMkLst>
            <pc:docMk/>
            <pc:sldMk cId="2569492516" sldId="256"/>
            <ac:spMk id="36" creationId="{932C6F01-5E0D-AB9A-7277-E61BAB997F2B}"/>
          </ac:spMkLst>
        </pc:spChg>
        <pc:spChg chg="add mod">
          <ac:chgData name="Zayedul Hoque Mallick" userId="d049695bcd5bc890" providerId="LiveId" clId="{F59743E1-BEBF-4386-958F-020D21452960}" dt="2025-10-04T21:14:42.058" v="398" actId="1076"/>
          <ac:spMkLst>
            <pc:docMk/>
            <pc:sldMk cId="2569492516" sldId="256"/>
            <ac:spMk id="41" creationId="{3B0E2954-E9A4-BE2C-6E43-633E8E67A2BE}"/>
          </ac:spMkLst>
        </pc:spChg>
        <pc:picChg chg="mod">
          <ac:chgData name="Zayedul Hoque Mallick" userId="d049695bcd5bc890" providerId="LiveId" clId="{F59743E1-BEBF-4386-958F-020D21452960}" dt="2025-10-05T14:17:30.835" v="402" actId="1076"/>
          <ac:picMkLst>
            <pc:docMk/>
            <pc:sldMk cId="2569492516" sldId="256"/>
            <ac:picMk id="6" creationId="{89722A02-EBCC-7EED-9C7D-E0442C9AB3F2}"/>
          </ac:picMkLst>
        </pc:picChg>
      </pc:sldChg>
      <pc:sldChg chg="addSp modSp new del mod setBg">
        <pc:chgData name="Zayedul Hoque Mallick" userId="d049695bcd5bc890" providerId="LiveId" clId="{F59743E1-BEBF-4386-958F-020D21452960}" dt="2025-10-05T14:42:22.964" v="456" actId="47"/>
        <pc:sldMkLst>
          <pc:docMk/>
          <pc:sldMk cId="1278577814" sldId="257"/>
        </pc:sldMkLst>
        <pc:spChg chg="add mod">
          <ac:chgData name="Zayedul Hoque Mallick" userId="d049695bcd5bc890" providerId="LiveId" clId="{F59743E1-BEBF-4386-958F-020D21452960}" dt="2025-10-05T14:19:55.874" v="412" actId="207"/>
          <ac:spMkLst>
            <pc:docMk/>
            <pc:sldMk cId="1278577814" sldId="257"/>
            <ac:spMk id="3" creationId="{B92DED86-B5D1-A737-426A-874282D7D4BB}"/>
          </ac:spMkLst>
        </pc:spChg>
        <pc:spChg chg="add">
          <ac:chgData name="Zayedul Hoque Mallick" userId="d049695bcd5bc890" providerId="LiveId" clId="{F59743E1-BEBF-4386-958F-020D21452960}" dt="2025-10-05T14:19:00.241" v="404" actId="26606"/>
          <ac:spMkLst>
            <pc:docMk/>
            <pc:sldMk cId="1278577814" sldId="257"/>
            <ac:spMk id="1031" creationId="{280D3096-E106-FD85-BFC6-72357402FF48}"/>
          </ac:spMkLst>
        </pc:spChg>
        <pc:picChg chg="add mod">
          <ac:chgData name="Zayedul Hoque Mallick" userId="d049695bcd5bc890" providerId="LiveId" clId="{F59743E1-BEBF-4386-958F-020D21452960}" dt="2025-10-05T14:19:28.897" v="409" actId="14100"/>
          <ac:picMkLst>
            <pc:docMk/>
            <pc:sldMk cId="1278577814" sldId="257"/>
            <ac:picMk id="1026" creationId="{1CC6E3FF-516F-5B64-1D77-98A3F18DA087}"/>
          </ac:picMkLst>
        </pc:picChg>
      </pc:sldChg>
      <pc:sldChg chg="new del">
        <pc:chgData name="Zayedul Hoque Mallick" userId="d049695bcd5bc890" providerId="LiveId" clId="{F59743E1-BEBF-4386-958F-020D21452960}" dt="2025-10-04T18:38:04.159" v="3" actId="680"/>
        <pc:sldMkLst>
          <pc:docMk/>
          <pc:sldMk cId="1440556452" sldId="257"/>
        </pc:sldMkLst>
      </pc:sldChg>
      <pc:sldChg chg="addSp modSp new mod modTransition setBg modAnim">
        <pc:chgData name="Zayedul Hoque Mallick" userId="d049695bcd5bc890" providerId="LiveId" clId="{F59743E1-BEBF-4386-958F-020D21452960}" dt="2025-10-05T15:27:14.298" v="721" actId="20577"/>
        <pc:sldMkLst>
          <pc:docMk/>
          <pc:sldMk cId="2867559508" sldId="257"/>
        </pc:sldMkLst>
        <pc:spChg chg="add mod">
          <ac:chgData name="Zayedul Hoque Mallick" userId="d049695bcd5bc890" providerId="LiveId" clId="{F59743E1-BEBF-4386-958F-020D21452960}" dt="2025-10-05T15:27:14.298" v="721" actId="20577"/>
          <ac:spMkLst>
            <pc:docMk/>
            <pc:sldMk cId="2867559508" sldId="257"/>
            <ac:spMk id="2" creationId="{AA1EF52F-0045-4B29-4DB4-7AACEDE0F373}"/>
          </ac:spMkLst>
        </pc:spChg>
        <pc:spChg chg="add mod">
          <ac:chgData name="Zayedul Hoque Mallick" userId="d049695bcd5bc890" providerId="LiveId" clId="{F59743E1-BEBF-4386-958F-020D21452960}" dt="2025-10-05T15:13:55.184" v="662" actId="6549"/>
          <ac:spMkLst>
            <pc:docMk/>
            <pc:sldMk cId="2867559508" sldId="257"/>
            <ac:spMk id="3" creationId="{BACC01D0-A243-C0DB-6947-A2281BB014CA}"/>
          </ac:spMkLst>
        </pc:spChg>
        <pc:spChg chg="add mod">
          <ac:chgData name="Zayedul Hoque Mallick" userId="d049695bcd5bc890" providerId="LiveId" clId="{F59743E1-BEBF-4386-958F-020D21452960}" dt="2025-10-05T15:14:52.325" v="669" actId="1076"/>
          <ac:spMkLst>
            <pc:docMk/>
            <pc:sldMk cId="2867559508" sldId="257"/>
            <ac:spMk id="4" creationId="{16117591-6FE4-71A8-6B53-846609987065}"/>
          </ac:spMkLst>
        </pc:spChg>
        <pc:spChg chg="add">
          <ac:chgData name="Zayedul Hoque Mallick" userId="d049695bcd5bc890" providerId="LiveId" clId="{F59743E1-BEBF-4386-958F-020D21452960}" dt="2025-10-05T15:03:59.761" v="460" actId="26606"/>
          <ac:spMkLst>
            <pc:docMk/>
            <pc:sldMk cId="2867559508" sldId="257"/>
            <ac:spMk id="3079" creationId="{35D3817B-01DA-DCDA-FA18-49D6FF003762}"/>
          </ac:spMkLst>
        </pc:spChg>
        <pc:picChg chg="add mod">
          <ac:chgData name="Zayedul Hoque Mallick" userId="d049695bcd5bc890" providerId="LiveId" clId="{F59743E1-BEBF-4386-958F-020D21452960}" dt="2025-10-05T15:03:59.761" v="460" actId="26606"/>
          <ac:picMkLst>
            <pc:docMk/>
            <pc:sldMk cId="2867559508" sldId="257"/>
            <ac:picMk id="3074" creationId="{A33CE3C1-FC82-7EB7-2034-DE57F2609C2E}"/>
          </ac:picMkLst>
        </pc:picChg>
      </pc:sldChg>
      <pc:sldChg chg="addSp modSp new del mod setBg modAnim setClrOvrMap">
        <pc:chgData name="Zayedul Hoque Mallick" userId="d049695bcd5bc890" providerId="LiveId" clId="{F59743E1-BEBF-4386-958F-020D21452960}" dt="2025-10-04T21:14:51.807" v="399" actId="2696"/>
        <pc:sldMkLst>
          <pc:docMk/>
          <pc:sldMk cId="3390749996" sldId="257"/>
        </pc:sldMkLst>
        <pc:spChg chg="add mod ord">
          <ac:chgData name="Zayedul Hoque Mallick" userId="d049695bcd5bc890" providerId="LiveId" clId="{F59743E1-BEBF-4386-958F-020D21452960}" dt="2025-10-04T18:46:31.634" v="56" actId="1076"/>
          <ac:spMkLst>
            <pc:docMk/>
            <pc:sldMk cId="3390749996" sldId="257"/>
            <ac:spMk id="2" creationId="{BAE8893E-563E-8EDF-82FD-F71A4492EFD3}"/>
          </ac:spMkLst>
        </pc:spChg>
        <pc:spChg chg="add">
          <ac:chgData name="Zayedul Hoque Mallick" userId="d049695bcd5bc890" providerId="LiveId" clId="{F59743E1-BEBF-4386-958F-020D21452960}" dt="2025-10-04T18:43:41.007" v="40" actId="26606"/>
          <ac:spMkLst>
            <pc:docMk/>
            <pc:sldMk cId="3390749996" sldId="257"/>
            <ac:spMk id="1031" creationId="{80B98925-0550-1AFB-C1DC-02792400FB71}"/>
          </ac:spMkLst>
        </pc:spChg>
        <pc:spChg chg="add">
          <ac:chgData name="Zayedul Hoque Mallick" userId="d049695bcd5bc890" providerId="LiveId" clId="{F59743E1-BEBF-4386-958F-020D21452960}" dt="2025-10-04T18:43:41.007" v="40" actId="26606"/>
          <ac:spMkLst>
            <pc:docMk/>
            <pc:sldMk cId="3390749996" sldId="257"/>
            <ac:spMk id="1033" creationId="{0CCA9273-E74E-A306-1F74-BEF9EDA30500}"/>
          </ac:spMkLst>
        </pc:spChg>
        <pc:picChg chg="add mod">
          <ac:chgData name="Zayedul Hoque Mallick" userId="d049695bcd5bc890" providerId="LiveId" clId="{F59743E1-BEBF-4386-958F-020D21452960}" dt="2025-10-04T18:43:47.307" v="41" actId="1076"/>
          <ac:picMkLst>
            <pc:docMk/>
            <pc:sldMk cId="3390749996" sldId="257"/>
            <ac:picMk id="1026" creationId="{12D8E7A8-831A-571C-46CF-A2676F353C6C}"/>
          </ac:picMkLst>
        </pc:picChg>
      </pc:sldChg>
      <pc:sldChg chg="new del">
        <pc:chgData name="Zayedul Hoque Mallick" userId="d049695bcd5bc890" providerId="LiveId" clId="{F59743E1-BEBF-4386-958F-020D21452960}" dt="2025-10-04T18:33:53.635" v="1" actId="2696"/>
        <pc:sldMkLst>
          <pc:docMk/>
          <pc:sldMk cId="3435097710" sldId="257"/>
        </pc:sldMkLst>
      </pc:sldChg>
      <pc:sldChg chg="addSp delSp modSp new del mod">
        <pc:chgData name="Zayedul Hoque Mallick" userId="d049695bcd5bc890" providerId="LiveId" clId="{F59743E1-BEBF-4386-958F-020D21452960}" dt="2025-10-05T14:42:24.538" v="457" actId="47"/>
        <pc:sldMkLst>
          <pc:docMk/>
          <pc:sldMk cId="339558436" sldId="258"/>
        </pc:sldMkLst>
        <pc:spChg chg="add mod">
          <ac:chgData name="Zayedul Hoque Mallick" userId="d049695bcd5bc890" providerId="LiveId" clId="{F59743E1-BEBF-4386-958F-020D21452960}" dt="2025-10-05T14:22:18.358" v="422" actId="1076"/>
          <ac:spMkLst>
            <pc:docMk/>
            <pc:sldMk cId="339558436" sldId="258"/>
            <ac:spMk id="2" creationId="{34CF0078-1685-DDCC-29FE-EA1BFFB9E52A}"/>
          </ac:spMkLst>
        </pc:spChg>
        <pc:spChg chg="add mod">
          <ac:chgData name="Zayedul Hoque Mallick" userId="d049695bcd5bc890" providerId="LiveId" clId="{F59743E1-BEBF-4386-958F-020D21452960}" dt="2025-10-05T14:24:05.834" v="439" actId="1076"/>
          <ac:spMkLst>
            <pc:docMk/>
            <pc:sldMk cId="339558436" sldId="258"/>
            <ac:spMk id="3" creationId="{1054ACC6-4BEA-22CD-D2FF-41D2E9EFBE73}"/>
          </ac:spMkLst>
        </pc:spChg>
        <pc:spChg chg="add mod">
          <ac:chgData name="Zayedul Hoque Mallick" userId="d049695bcd5bc890" providerId="LiveId" clId="{F59743E1-BEBF-4386-958F-020D21452960}" dt="2025-10-05T14:23:34.934" v="432" actId="2711"/>
          <ac:spMkLst>
            <pc:docMk/>
            <pc:sldMk cId="339558436" sldId="258"/>
            <ac:spMk id="4" creationId="{7B64BFE7-B1D4-9B29-C5FD-B02A3B33EC55}"/>
          </ac:spMkLst>
        </pc:spChg>
        <pc:spChg chg="add mod">
          <ac:chgData name="Zayedul Hoque Mallick" userId="d049695bcd5bc890" providerId="LiveId" clId="{F59743E1-BEBF-4386-958F-020D21452960}" dt="2025-10-05T14:24:57.454" v="446" actId="1076"/>
          <ac:spMkLst>
            <pc:docMk/>
            <pc:sldMk cId="339558436" sldId="258"/>
            <ac:spMk id="5" creationId="{712C2D82-FC03-4509-A644-8F7E397293FA}"/>
          </ac:spMkLst>
        </pc:spChg>
        <pc:spChg chg="add del mod">
          <ac:chgData name="Zayedul Hoque Mallick" userId="d049695bcd5bc890" providerId="LiveId" clId="{F59743E1-BEBF-4386-958F-020D21452960}" dt="2025-10-05T14:25:24.840" v="450"/>
          <ac:spMkLst>
            <pc:docMk/>
            <pc:sldMk cId="339558436" sldId="258"/>
            <ac:spMk id="6" creationId="{6BE12073-7088-EFCE-BFA4-A2DA1EE86761}"/>
          </ac:spMkLst>
        </pc:spChg>
        <pc:spChg chg="add mod">
          <ac:chgData name="Zayedul Hoque Mallick" userId="d049695bcd5bc890" providerId="LiveId" clId="{F59743E1-BEBF-4386-958F-020D21452960}" dt="2025-10-05T14:25:18.545" v="448"/>
          <ac:spMkLst>
            <pc:docMk/>
            <pc:sldMk cId="339558436" sldId="258"/>
            <ac:spMk id="8" creationId="{20A4946D-86E3-ADC7-7857-6FA54DE31D60}"/>
          </ac:spMkLst>
        </pc:spChg>
        <pc:spChg chg="add mod">
          <ac:chgData name="Zayedul Hoque Mallick" userId="d049695bcd5bc890" providerId="LiveId" clId="{F59743E1-BEBF-4386-958F-020D21452960}" dt="2025-10-05T14:25:57.774" v="455" actId="255"/>
          <ac:spMkLst>
            <pc:docMk/>
            <pc:sldMk cId="339558436" sldId="258"/>
            <ac:spMk id="9" creationId="{0F1D00E8-AA4F-C0FD-6527-C88B98A6AE8C}"/>
          </ac:spMkLst>
        </pc:spChg>
        <pc:picChg chg="add mod">
          <ac:chgData name="Zayedul Hoque Mallick" userId="d049695bcd5bc890" providerId="LiveId" clId="{F59743E1-BEBF-4386-958F-020D21452960}" dt="2025-10-05T14:25:18.545" v="448"/>
          <ac:picMkLst>
            <pc:docMk/>
            <pc:sldMk cId="339558436" sldId="258"/>
            <ac:picMk id="7" creationId="{507DA397-E4DC-E0E0-A610-7F612E0820BC}"/>
          </ac:picMkLst>
        </pc:picChg>
        <pc:picChg chg="add mod">
          <ac:chgData name="Zayedul Hoque Mallick" userId="d049695bcd5bc890" providerId="LiveId" clId="{F59743E1-BEBF-4386-958F-020D21452960}" dt="2025-10-05T14:21:31.544" v="417" actId="14100"/>
          <ac:picMkLst>
            <pc:docMk/>
            <pc:sldMk cId="339558436" sldId="258"/>
            <ac:picMk id="2050" creationId="{111BDEDD-91B7-A979-486E-7EF17BCA6486}"/>
          </ac:picMkLst>
        </pc:picChg>
      </pc:sldChg>
      <pc:sldChg chg="addSp delSp modSp new mod modTransition setBg">
        <pc:chgData name="Zayedul Hoque Mallick" userId="d049695bcd5bc890" providerId="LiveId" clId="{F59743E1-BEBF-4386-958F-020D21452960}" dt="2025-10-05T17:53:54.485" v="1213"/>
        <pc:sldMkLst>
          <pc:docMk/>
          <pc:sldMk cId="2278115799" sldId="258"/>
        </pc:sldMkLst>
        <pc:spChg chg="add del mod">
          <ac:chgData name="Zayedul Hoque Mallick" userId="d049695bcd5bc890" providerId="LiveId" clId="{F59743E1-BEBF-4386-958F-020D21452960}" dt="2025-10-05T16:20:32.574" v="726"/>
          <ac:spMkLst>
            <pc:docMk/>
            <pc:sldMk cId="2278115799" sldId="258"/>
            <ac:spMk id="2" creationId="{6ACE6DAC-BC4B-4B68-1D7A-7AF3FB6E1E05}"/>
          </ac:spMkLst>
        </pc:spChg>
        <pc:spChg chg="add mod ord">
          <ac:chgData name="Zayedul Hoque Mallick" userId="d049695bcd5bc890" providerId="LiveId" clId="{F59743E1-BEBF-4386-958F-020D21452960}" dt="2025-10-05T16:50:57.247" v="1139" actId="20577"/>
          <ac:spMkLst>
            <pc:docMk/>
            <pc:sldMk cId="2278115799" sldId="258"/>
            <ac:spMk id="3" creationId="{FB11C9A8-00A7-3411-7412-218600E5DD92}"/>
          </ac:spMkLst>
        </pc:spChg>
        <pc:spChg chg="add del mod">
          <ac:chgData name="Zayedul Hoque Mallick" userId="d049695bcd5bc890" providerId="LiveId" clId="{F59743E1-BEBF-4386-958F-020D21452960}" dt="2025-10-05T16:25:02.181" v="785" actId="478"/>
          <ac:spMkLst>
            <pc:docMk/>
            <pc:sldMk cId="2278115799" sldId="258"/>
            <ac:spMk id="6" creationId="{E2260405-6520-D350-3152-457AD376FA30}"/>
          </ac:spMkLst>
        </pc:spChg>
        <pc:spChg chg="add mod">
          <ac:chgData name="Zayedul Hoque Mallick" userId="d049695bcd5bc890" providerId="LiveId" clId="{F59743E1-BEBF-4386-958F-020D21452960}" dt="2025-10-05T16:22:36.836" v="737"/>
          <ac:spMkLst>
            <pc:docMk/>
            <pc:sldMk cId="2278115799" sldId="258"/>
            <ac:spMk id="7" creationId="{F6AC75D1-E7A4-AB98-A63D-C74D9110AF0A}"/>
          </ac:spMkLst>
        </pc:spChg>
        <pc:spChg chg="add mod">
          <ac:chgData name="Zayedul Hoque Mallick" userId="d049695bcd5bc890" providerId="LiveId" clId="{F59743E1-BEBF-4386-958F-020D21452960}" dt="2025-10-05T16:22:36.836" v="737"/>
          <ac:spMkLst>
            <pc:docMk/>
            <pc:sldMk cId="2278115799" sldId="258"/>
            <ac:spMk id="8" creationId="{ED665828-5E2B-202A-1033-5A2655796DDF}"/>
          </ac:spMkLst>
        </pc:spChg>
        <pc:spChg chg="add mod">
          <ac:chgData name="Zayedul Hoque Mallick" userId="d049695bcd5bc890" providerId="LiveId" clId="{F59743E1-BEBF-4386-958F-020D21452960}" dt="2025-10-05T16:22:36.836" v="737"/>
          <ac:spMkLst>
            <pc:docMk/>
            <pc:sldMk cId="2278115799" sldId="258"/>
            <ac:spMk id="9" creationId="{02440AFF-2AA0-F85C-F933-FA6034054C16}"/>
          </ac:spMkLst>
        </pc:spChg>
        <pc:spChg chg="add mod">
          <ac:chgData name="Zayedul Hoque Mallick" userId="d049695bcd5bc890" providerId="LiveId" clId="{F59743E1-BEBF-4386-958F-020D21452960}" dt="2025-10-05T16:22:36.836" v="737"/>
          <ac:spMkLst>
            <pc:docMk/>
            <pc:sldMk cId="2278115799" sldId="258"/>
            <ac:spMk id="10" creationId="{34E75582-4946-1A35-B948-E136529187A4}"/>
          </ac:spMkLst>
        </pc:spChg>
        <pc:spChg chg="add del">
          <ac:chgData name="Zayedul Hoque Mallick" userId="d049695bcd5bc890" providerId="LiveId" clId="{F59743E1-BEBF-4386-958F-020D21452960}" dt="2025-10-05T16:25:37.830" v="791" actId="26606"/>
          <ac:spMkLst>
            <pc:docMk/>
            <pc:sldMk cId="2278115799" sldId="258"/>
            <ac:spMk id="17" creationId="{A5A14613-C96C-F5FD-0593-24D7C0DA4997}"/>
          </ac:spMkLst>
        </pc:spChg>
        <pc:spChg chg="add del">
          <ac:chgData name="Zayedul Hoque Mallick" userId="d049695bcd5bc890" providerId="LiveId" clId="{F59743E1-BEBF-4386-958F-020D21452960}" dt="2025-10-05T16:25:39.041" v="793" actId="26606"/>
          <ac:spMkLst>
            <pc:docMk/>
            <pc:sldMk cId="2278115799" sldId="258"/>
            <ac:spMk id="19" creationId="{064D2207-AA67-DAD1-D42E-7A07328CA8EF}"/>
          </ac:spMkLst>
        </pc:spChg>
        <pc:spChg chg="add">
          <ac:chgData name="Zayedul Hoque Mallick" userId="d049695bcd5bc890" providerId="LiveId" clId="{F59743E1-BEBF-4386-958F-020D21452960}" dt="2025-10-05T16:25:39.048" v="794" actId="26606"/>
          <ac:spMkLst>
            <pc:docMk/>
            <pc:sldMk cId="2278115799" sldId="258"/>
            <ac:spMk id="21" creationId="{EC54A0C3-5130-F256-D151-030A909A4B88}"/>
          </ac:spMkLst>
        </pc:spChg>
        <pc:picChg chg="add mod ord">
          <ac:chgData name="Zayedul Hoque Mallick" userId="d049695bcd5bc890" providerId="LiveId" clId="{F59743E1-BEBF-4386-958F-020D21452960}" dt="2025-10-05T16:26:01.564" v="797" actId="1076"/>
          <ac:picMkLst>
            <pc:docMk/>
            <pc:sldMk cId="2278115799" sldId="258"/>
            <ac:picMk id="5" creationId="{A053EF2C-AB57-A49A-2722-1EA3C2D4986B}"/>
          </ac:picMkLst>
        </pc:picChg>
        <pc:picChg chg="add mod">
          <ac:chgData name="Zayedul Hoque Mallick" userId="d049695bcd5bc890" providerId="LiveId" clId="{F59743E1-BEBF-4386-958F-020D21452960}" dt="2025-10-05T16:25:57.936" v="796" actId="1076"/>
          <ac:picMkLst>
            <pc:docMk/>
            <pc:sldMk cId="2278115799" sldId="258"/>
            <ac:picMk id="12" creationId="{D4182442-02F0-503C-566C-7813F9678F1C}"/>
          </ac:picMkLst>
        </pc:picChg>
      </pc:sldChg>
      <pc:sldChg chg="addSp delSp modSp new del mod modTransition setBg">
        <pc:chgData name="Zayedul Hoque Mallick" userId="d049695bcd5bc890" providerId="LiveId" clId="{F59743E1-BEBF-4386-958F-020D21452960}" dt="2025-10-04T21:14:55.003" v="400" actId="2696"/>
        <pc:sldMkLst>
          <pc:docMk/>
          <pc:sldMk cId="3512608428" sldId="258"/>
        </pc:sldMkLst>
        <pc:spChg chg="add del mod">
          <ac:chgData name="Zayedul Hoque Mallick" userId="d049695bcd5bc890" providerId="LiveId" clId="{F59743E1-BEBF-4386-958F-020D21452960}" dt="2025-10-04T19:16:03.211" v="253" actId="478"/>
          <ac:spMkLst>
            <pc:docMk/>
            <pc:sldMk cId="3512608428" sldId="258"/>
            <ac:spMk id="2" creationId="{DC3A54A6-8F28-D2F4-E6EB-804AE18C37FA}"/>
          </ac:spMkLst>
        </pc:spChg>
        <pc:spChg chg="add mod">
          <ac:chgData name="Zayedul Hoque Mallick" userId="d049695bcd5bc890" providerId="LiveId" clId="{F59743E1-BEBF-4386-958F-020D21452960}" dt="2025-10-04T19:19:57.697" v="301" actId="1076"/>
          <ac:spMkLst>
            <pc:docMk/>
            <pc:sldMk cId="3512608428" sldId="258"/>
            <ac:spMk id="5" creationId="{A24367FD-7842-0F8A-5E86-240AAEBE567F}"/>
          </ac:spMkLst>
        </pc:spChg>
        <pc:spChg chg="add mod">
          <ac:chgData name="Zayedul Hoque Mallick" userId="d049695bcd5bc890" providerId="LiveId" clId="{F59743E1-BEBF-4386-958F-020D21452960}" dt="2025-10-04T19:21:26.275" v="308" actId="1076"/>
          <ac:spMkLst>
            <pc:docMk/>
            <pc:sldMk cId="3512608428" sldId="258"/>
            <ac:spMk id="6" creationId="{3E9250A4-98FE-86C0-CB71-9A818E060CD0}"/>
          </ac:spMkLst>
        </pc:spChg>
        <pc:spChg chg="add mod">
          <ac:chgData name="Zayedul Hoque Mallick" userId="d049695bcd5bc890" providerId="LiveId" clId="{F59743E1-BEBF-4386-958F-020D21452960}" dt="2025-10-04T19:22:28.505" v="325" actId="1076"/>
          <ac:spMkLst>
            <pc:docMk/>
            <pc:sldMk cId="3512608428" sldId="258"/>
            <ac:spMk id="7" creationId="{59891789-F241-8805-CCB0-FA37F68D6C27}"/>
          </ac:spMkLst>
        </pc:spChg>
        <pc:spChg chg="add mod">
          <ac:chgData name="Zayedul Hoque Mallick" userId="d049695bcd5bc890" providerId="LiveId" clId="{F59743E1-BEBF-4386-958F-020D21452960}" dt="2025-10-04T19:23:17.226" v="337" actId="1076"/>
          <ac:spMkLst>
            <pc:docMk/>
            <pc:sldMk cId="3512608428" sldId="258"/>
            <ac:spMk id="8" creationId="{E6DBE59C-6312-5D33-E7AD-F465D66DF235}"/>
          </ac:spMkLst>
        </pc:spChg>
        <pc:spChg chg="add mod">
          <ac:chgData name="Zayedul Hoque Mallick" userId="d049695bcd5bc890" providerId="LiveId" clId="{F59743E1-BEBF-4386-958F-020D21452960}" dt="2025-10-04T19:24:43.098" v="354" actId="14100"/>
          <ac:spMkLst>
            <pc:docMk/>
            <pc:sldMk cId="3512608428" sldId="258"/>
            <ac:spMk id="9" creationId="{19E8F6F0-178B-F384-E181-5280CA5B8D89}"/>
          </ac:spMkLst>
        </pc:spChg>
        <pc:spChg chg="add del">
          <ac:chgData name="Zayedul Hoque Mallick" userId="d049695bcd5bc890" providerId="LiveId" clId="{F59743E1-BEBF-4386-958F-020D21452960}" dt="2025-10-04T19:18:34.733" v="268" actId="26606"/>
          <ac:spMkLst>
            <pc:docMk/>
            <pc:sldMk cId="3512608428" sldId="258"/>
            <ac:spMk id="2057" creationId="{35D3817B-01DA-DCDA-FA18-49D6FF003762}"/>
          </ac:spMkLst>
        </pc:spChg>
        <pc:spChg chg="add">
          <ac:chgData name="Zayedul Hoque Mallick" userId="d049695bcd5bc890" providerId="LiveId" clId="{F59743E1-BEBF-4386-958F-020D21452960}" dt="2025-10-04T19:18:34.733" v="268" actId="26606"/>
          <ac:spMkLst>
            <pc:docMk/>
            <pc:sldMk cId="3512608428" sldId="258"/>
            <ac:spMk id="2062" creationId="{4D210342-C3F4-5EAC-3A4D-4770C07F3854}"/>
          </ac:spMkLst>
        </pc:spChg>
        <pc:picChg chg="add del mod">
          <ac:chgData name="Zayedul Hoque Mallick" userId="d049695bcd5bc890" providerId="LiveId" clId="{F59743E1-BEBF-4386-958F-020D21452960}" dt="2025-10-04T19:16:50.798" v="261" actId="21"/>
          <ac:picMkLst>
            <pc:docMk/>
            <pc:sldMk cId="3512608428" sldId="258"/>
            <ac:picMk id="4" creationId="{E20C6384-47A4-D478-AE73-C2EC7CBBCB4B}"/>
          </ac:picMkLst>
        </pc:picChg>
        <pc:picChg chg="add del mod">
          <ac:chgData name="Zayedul Hoque Mallick" userId="d049695bcd5bc890" providerId="LiveId" clId="{F59743E1-BEBF-4386-958F-020D21452960}" dt="2025-10-04T19:17:46.727" v="264" actId="21"/>
          <ac:picMkLst>
            <pc:docMk/>
            <pc:sldMk cId="3512608428" sldId="258"/>
            <ac:picMk id="2050" creationId="{22BC6B87-84CA-6F5A-3F9C-507DA02D7FF8}"/>
          </ac:picMkLst>
        </pc:picChg>
        <pc:picChg chg="add mod">
          <ac:chgData name="Zayedul Hoque Mallick" userId="d049695bcd5bc890" providerId="LiveId" clId="{F59743E1-BEBF-4386-958F-020D21452960}" dt="2025-10-04T19:22:08.770" v="322" actId="1076"/>
          <ac:picMkLst>
            <pc:docMk/>
            <pc:sldMk cId="3512608428" sldId="258"/>
            <ac:picMk id="2052" creationId="{585DC4E8-4FAA-3DDA-41B7-8697ACAC1C8B}"/>
          </ac:picMkLst>
        </pc:picChg>
      </pc:sldChg>
      <pc:sldChg chg="addSp modSp new mod modTransition setBg modAnim">
        <pc:chgData name="Zayedul Hoque Mallick" userId="d049695bcd5bc890" providerId="LiveId" clId="{F59743E1-BEBF-4386-958F-020D21452960}" dt="2025-10-05T17:54:05.347" v="1214"/>
        <pc:sldMkLst>
          <pc:docMk/>
          <pc:sldMk cId="1735484826" sldId="259"/>
        </pc:sldMkLst>
        <pc:spChg chg="add mod">
          <ac:chgData name="Zayedul Hoque Mallick" userId="d049695bcd5bc890" providerId="LiveId" clId="{F59743E1-BEBF-4386-958F-020D21452960}" dt="2025-10-05T16:35:58.131" v="997" actId="207"/>
          <ac:spMkLst>
            <pc:docMk/>
            <pc:sldMk cId="1735484826" sldId="259"/>
            <ac:spMk id="2" creationId="{CE47754A-2BFA-C1A1-82A8-0B5D31466A0D}"/>
          </ac:spMkLst>
        </pc:spChg>
        <pc:spChg chg="add">
          <ac:chgData name="Zayedul Hoque Mallick" userId="d049695bcd5bc890" providerId="LiveId" clId="{F59743E1-BEBF-4386-958F-020D21452960}" dt="2025-10-05T16:28:03.662" v="801" actId="26606"/>
          <ac:spMkLst>
            <pc:docMk/>
            <pc:sldMk cId="1735484826" sldId="259"/>
            <ac:spMk id="2055" creationId="{35D3817B-01DA-DCDA-FA18-49D6FF003762}"/>
          </ac:spMkLst>
        </pc:spChg>
        <pc:picChg chg="add mod">
          <ac:chgData name="Zayedul Hoque Mallick" userId="d049695bcd5bc890" providerId="LiveId" clId="{F59743E1-BEBF-4386-958F-020D21452960}" dt="2025-10-05T16:35:11.944" v="992" actId="1076"/>
          <ac:picMkLst>
            <pc:docMk/>
            <pc:sldMk cId="1735484826" sldId="259"/>
            <ac:picMk id="2050" creationId="{D113866C-88BC-0B4E-5118-77980241DD90}"/>
          </ac:picMkLst>
        </pc:picChg>
      </pc:sldChg>
      <pc:sldChg chg="new modTransition">
        <pc:chgData name="Zayedul Hoque Mallick" userId="d049695bcd5bc890" providerId="LiveId" clId="{F59743E1-BEBF-4386-958F-020D21452960}" dt="2025-10-05T17:55:31.925" v="1218"/>
        <pc:sldMkLst>
          <pc:docMk/>
          <pc:sldMk cId="161045710" sldId="260"/>
        </pc:sldMkLst>
      </pc:sldChg>
      <pc:sldChg chg="addSp modSp new mod modTransition setBg">
        <pc:chgData name="Zayedul Hoque Mallick" userId="d049695bcd5bc890" providerId="LiveId" clId="{F59743E1-BEBF-4386-958F-020D21452960}" dt="2025-10-05T17:54:20.751" v="1215"/>
        <pc:sldMkLst>
          <pc:docMk/>
          <pc:sldMk cId="2426236843" sldId="261"/>
        </pc:sldMkLst>
        <pc:spChg chg="add mod">
          <ac:chgData name="Zayedul Hoque Mallick" userId="d049695bcd5bc890" providerId="LiveId" clId="{F59743E1-BEBF-4386-958F-020D21452960}" dt="2025-10-05T16:48:20.617" v="1012" actId="1076"/>
          <ac:spMkLst>
            <pc:docMk/>
            <pc:sldMk cId="2426236843" sldId="261"/>
            <ac:spMk id="2" creationId="{EA130FF1-D2EE-8A98-55F9-9B1FBBC18E0B}"/>
          </ac:spMkLst>
        </pc:spChg>
        <pc:spChg chg="add">
          <ac:chgData name="Zayedul Hoque Mallick" userId="d049695bcd5bc890" providerId="LiveId" clId="{F59743E1-BEBF-4386-958F-020D21452960}" dt="2025-10-05T16:46:34.741" v="1001" actId="26606"/>
          <ac:spMkLst>
            <pc:docMk/>
            <pc:sldMk cId="2426236843" sldId="261"/>
            <ac:spMk id="3079" creationId="{35D3817B-01DA-DCDA-FA18-49D6FF003762}"/>
          </ac:spMkLst>
        </pc:spChg>
        <pc:picChg chg="add mod">
          <ac:chgData name="Zayedul Hoque Mallick" userId="d049695bcd5bc890" providerId="LiveId" clId="{F59743E1-BEBF-4386-958F-020D21452960}" dt="2025-10-05T16:46:34.741" v="1001" actId="26606"/>
          <ac:picMkLst>
            <pc:docMk/>
            <pc:sldMk cId="2426236843" sldId="261"/>
            <ac:picMk id="3074" creationId="{F7211F05-C746-76A2-E260-7D68CE028B29}"/>
          </ac:picMkLst>
        </pc:picChg>
      </pc:sldChg>
      <pc:sldChg chg="addSp modSp new mod modTransition setBg">
        <pc:chgData name="Zayedul Hoque Mallick" userId="d049695bcd5bc890" providerId="LiveId" clId="{F59743E1-BEBF-4386-958F-020D21452960}" dt="2025-10-05T17:53:31.951" v="1212" actId="13926"/>
        <pc:sldMkLst>
          <pc:docMk/>
          <pc:sldMk cId="330602139" sldId="262"/>
        </pc:sldMkLst>
        <pc:spChg chg="add mod ord">
          <ac:chgData name="Zayedul Hoque Mallick" userId="d049695bcd5bc890" providerId="LiveId" clId="{F59743E1-BEBF-4386-958F-020D21452960}" dt="2025-10-05T17:53:31.951" v="1212" actId="13926"/>
          <ac:spMkLst>
            <pc:docMk/>
            <pc:sldMk cId="330602139" sldId="262"/>
            <ac:spMk id="2" creationId="{8A055247-4CF5-BE4B-E8C4-5F45EE5868B5}"/>
          </ac:spMkLst>
        </pc:spChg>
        <pc:spChg chg="add mod">
          <ac:chgData name="Zayedul Hoque Mallick" userId="d049695bcd5bc890" providerId="LiveId" clId="{F59743E1-BEBF-4386-958F-020D21452960}" dt="2025-10-05T17:53:24.637" v="1211" actId="13926"/>
          <ac:spMkLst>
            <pc:docMk/>
            <pc:sldMk cId="330602139" sldId="262"/>
            <ac:spMk id="3" creationId="{4A93C37E-6E76-2A9F-43B3-3D72D9909DBA}"/>
          </ac:spMkLst>
        </pc:spChg>
        <pc:spChg chg="add">
          <ac:chgData name="Zayedul Hoque Mallick" userId="d049695bcd5bc890" providerId="LiveId" clId="{F59743E1-BEBF-4386-958F-020D21452960}" dt="2025-10-05T17:48:40.918" v="1188" actId="26606"/>
          <ac:spMkLst>
            <pc:docMk/>
            <pc:sldMk cId="330602139" sldId="262"/>
            <ac:spMk id="4103" creationId="{92CC1E4F-F1F0-B945-BE50-C72A7103E8AC}"/>
          </ac:spMkLst>
        </pc:spChg>
        <pc:picChg chg="add mod">
          <ac:chgData name="Zayedul Hoque Mallick" userId="d049695bcd5bc890" providerId="LiveId" clId="{F59743E1-BEBF-4386-958F-020D21452960}" dt="2025-10-05T17:48:55.325" v="1189" actId="14100"/>
          <ac:picMkLst>
            <pc:docMk/>
            <pc:sldMk cId="330602139" sldId="262"/>
            <ac:picMk id="4098" creationId="{CB60BF9F-4DAC-5ABB-7172-86055D1D8B76}"/>
          </ac:picMkLst>
        </pc:picChg>
      </pc:sldChg>
      <pc:sldChg chg="addSp delSp modSp new mod modTransition setBg">
        <pc:chgData name="Zayedul Hoque Mallick" userId="d049695bcd5bc890" providerId="LiveId" clId="{F59743E1-BEBF-4386-958F-020D21452960}" dt="2025-10-05T19:01:08.082" v="1227" actId="14100"/>
        <pc:sldMkLst>
          <pc:docMk/>
          <pc:sldMk cId="1934100287" sldId="263"/>
        </pc:sldMkLst>
        <pc:spChg chg="add del">
          <ac:chgData name="Zayedul Hoque Mallick" userId="d049695bcd5bc890" providerId="LiveId" clId="{F59743E1-BEBF-4386-958F-020D21452960}" dt="2025-10-05T17:51:29.744" v="1204" actId="26606"/>
          <ac:spMkLst>
            <pc:docMk/>
            <pc:sldMk cId="1934100287" sldId="263"/>
            <ac:spMk id="5127" creationId="{35D3817B-01DA-DCDA-FA18-49D6FF003762}"/>
          </ac:spMkLst>
        </pc:spChg>
        <pc:picChg chg="add del mod">
          <ac:chgData name="Zayedul Hoque Mallick" userId="d049695bcd5bc890" providerId="LiveId" clId="{F59743E1-BEBF-4386-958F-020D21452960}" dt="2025-10-05T19:00:41.088" v="1221" actId="21"/>
          <ac:picMkLst>
            <pc:docMk/>
            <pc:sldMk cId="1934100287" sldId="263"/>
            <ac:picMk id="2" creationId="{FA65DC09-1F60-E5A8-BE0E-7CD616E6F969}"/>
          </ac:picMkLst>
        </pc:picChg>
        <pc:picChg chg="add del mod">
          <ac:chgData name="Zayedul Hoque Mallick" userId="d049695bcd5bc890" providerId="LiveId" clId="{F59743E1-BEBF-4386-958F-020D21452960}" dt="2025-10-05T19:00:36.284" v="1219" actId="21"/>
          <ac:picMkLst>
            <pc:docMk/>
            <pc:sldMk cId="1934100287" sldId="263"/>
            <ac:picMk id="5122" creationId="{FA65DC09-1F60-E5A8-BE0E-7CD616E6F969}"/>
          </ac:picMkLst>
        </pc:picChg>
        <pc:picChg chg="add mod">
          <ac:chgData name="Zayedul Hoque Mallick" userId="d049695bcd5bc890" providerId="LiveId" clId="{F59743E1-BEBF-4386-958F-020D21452960}" dt="2025-10-05T19:01:08.082" v="1227" actId="14100"/>
          <ac:picMkLst>
            <pc:docMk/>
            <pc:sldMk cId="1934100287" sldId="263"/>
            <ac:picMk id="5124" creationId="{70BB90D3-83A3-20A6-55A7-105024212380}"/>
          </ac:picMkLst>
        </pc:picChg>
      </pc:sldChg>
    </pc:docChg>
  </pc:docChgLst>
</pc:chgInfo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346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36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33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09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225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579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10/5/2025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10/5/2025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351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10/5/2025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89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70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205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80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0" r:id="rId6"/>
    <p:sldLayoutId id="2147483686" r:id="rId7"/>
    <p:sldLayoutId id="2147483687" r:id="rId8"/>
    <p:sldLayoutId id="2147483688" r:id="rId9"/>
    <p:sldLayoutId id="2147483689" r:id="rId10"/>
    <p:sldLayoutId id="214748369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xoplanetarchive.ipac.caltech.edu/cgi-bin/TblView/nph-tblView?app=ExoTbls&amp;config=cumulativ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mdpi.com/2079-9292/13/19/3950" TargetMode="External"/><Relationship Id="rId4" Type="http://schemas.openxmlformats.org/officeDocument/2006/relationships/hyperlink" Target="https://exoplanetarchive.ipac.caltech.edu/cgi-bin/TblView/nph-tblView?app=ExoTbls&amp;config=TOI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D1BA7680-B1FB-4B6B-2155-45DD5D6C4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722A02-EBCC-7EED-9C7D-E0442C9AB3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91" r="9091"/>
          <a:stretch>
            <a:fillRect/>
          </a:stretch>
        </p:blipFill>
        <p:spPr>
          <a:xfrm>
            <a:off x="9511" y="-1"/>
            <a:ext cx="12191980" cy="6858001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32383"/>
            <a:ext cx="12192000" cy="452561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0B1FD0-C1C0-9F4C-0D4D-4DAA276F1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47" y="115415"/>
            <a:ext cx="8837546" cy="1870483"/>
          </a:xfrm>
        </p:spPr>
        <p:txBody>
          <a:bodyPr>
            <a:normAutofit/>
          </a:bodyPr>
          <a:lstStyle/>
          <a:p>
            <a:pPr algn="l"/>
            <a:r>
              <a:rPr lang="en-US" sz="5600" b="1" dirty="0">
                <a:solidFill>
                  <a:srgbClr val="FFFFFF"/>
                </a:solidFill>
                <a:latin typeface="+mn-lt"/>
              </a:rPr>
              <a:t>UNITED PLANET EXPLORER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8F1D2-3CD9-1F63-1D21-637E6D95FAB9}"/>
              </a:ext>
            </a:extLst>
          </p:cNvPr>
          <p:cNvSpPr txBox="1"/>
          <p:nvPr/>
        </p:nvSpPr>
        <p:spPr>
          <a:xfrm>
            <a:off x="6748758" y="2735107"/>
            <a:ext cx="710076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solidFill>
                  <a:srgbClr val="FF0000"/>
                </a:solidFill>
                <a:latin typeface="Abadi" panose="020B0604020104020204" pitchFamily="34" charset="0"/>
                <a:ea typeface="+mj-ea"/>
                <a:cs typeface="+mj-cs"/>
              </a:rPr>
              <a:t>UNITED KEYBOARDS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A2500B-3DBD-06D6-197D-E6549A53E31D}"/>
              </a:ext>
            </a:extLst>
          </p:cNvPr>
          <p:cNvSpPr txBox="1"/>
          <p:nvPr/>
        </p:nvSpPr>
        <p:spPr>
          <a:xfrm>
            <a:off x="7614606" y="3488696"/>
            <a:ext cx="70562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Aiman Ahmed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5B07E7-C880-484A-9C6F-13CC41A78A84}"/>
              </a:ext>
            </a:extLst>
          </p:cNvPr>
          <p:cNvSpPr txBox="1"/>
          <p:nvPr/>
        </p:nvSpPr>
        <p:spPr>
          <a:xfrm>
            <a:off x="7351614" y="3948949"/>
            <a:ext cx="74689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 err="1"/>
              <a:t>Muazar</a:t>
            </a:r>
            <a:r>
              <a:rPr lang="en-US" sz="2000" b="1" dirty="0"/>
              <a:t> Mohammed</a:t>
            </a:r>
            <a:endParaRPr lang="en-US" sz="2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CE8D5B-036E-3575-0C93-426A1179423F}"/>
              </a:ext>
            </a:extLst>
          </p:cNvPr>
          <p:cNvSpPr txBox="1"/>
          <p:nvPr/>
        </p:nvSpPr>
        <p:spPr>
          <a:xfrm>
            <a:off x="7541778" y="4355831"/>
            <a:ext cx="75417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Aaron  </a:t>
            </a:r>
            <a:r>
              <a:rPr lang="en-US" sz="2000" b="1" dirty="0" err="1"/>
              <a:t>Muthali</a:t>
            </a:r>
            <a:endParaRPr lang="en-US" sz="20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2C6F01-5E0D-AB9A-7277-E61BAB997F2B}"/>
              </a:ext>
            </a:extLst>
          </p:cNvPr>
          <p:cNvSpPr txBox="1"/>
          <p:nvPr/>
        </p:nvSpPr>
        <p:spPr>
          <a:xfrm>
            <a:off x="7475019" y="4827315"/>
            <a:ext cx="76752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Kamil  Mokaddem</a:t>
            </a:r>
            <a:endParaRPr lang="en-US" sz="20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B0E2954-E9A4-BE2C-6E43-633E8E67A2BE}"/>
              </a:ext>
            </a:extLst>
          </p:cNvPr>
          <p:cNvSpPr txBox="1"/>
          <p:nvPr/>
        </p:nvSpPr>
        <p:spPr>
          <a:xfrm>
            <a:off x="7248441" y="5234197"/>
            <a:ext cx="76752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Zayedul  Hoque Mallick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9492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35D3817B-01DA-DCDA-FA18-49D6FF003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PROBLEM SOLVING - makeitalia.com">
            <a:extLst>
              <a:ext uri="{FF2B5EF4-FFF2-40B4-BE49-F238E27FC236}">
                <a16:creationId xmlns:a16="http://schemas.microsoft.com/office/drawing/2014/main" id="{A33CE3C1-FC82-7EB7-2034-DE57F2609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1EF52F-0045-4B29-4DB4-7AACEDE0F373}"/>
              </a:ext>
            </a:extLst>
          </p:cNvPr>
          <p:cNvSpPr txBox="1"/>
          <p:nvPr/>
        </p:nvSpPr>
        <p:spPr>
          <a:xfrm>
            <a:off x="56645" y="3317734"/>
            <a:ext cx="5259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badi" panose="020B0604020104020204" pitchFamily="34" charset="0"/>
              </a:rPr>
              <a:t>Current exoplanet detection relies on manual analysis of Massive Datasets. </a:t>
            </a:r>
            <a:r>
              <a:rPr lang="en-US" sz="2800" b="1">
                <a:latin typeface="Abadi" panose="020B0604020104020204" pitchFamily="34" charset="0"/>
              </a:rPr>
              <a:t>We propose </a:t>
            </a:r>
            <a:r>
              <a:rPr lang="en-US" sz="2800" b="1" dirty="0">
                <a:latin typeface="Abadi" panose="020B0604020104020204" pitchFamily="34" charset="0"/>
              </a:rPr>
              <a:t>multiple ML models trained on NASA’s datasets to automate and enhance detection accuracy.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CC01D0-A243-C0DB-6947-A2281BB014CA}"/>
              </a:ext>
            </a:extLst>
          </p:cNvPr>
          <p:cNvSpPr txBox="1"/>
          <p:nvPr/>
        </p:nvSpPr>
        <p:spPr>
          <a:xfrm>
            <a:off x="6781126" y="3429000"/>
            <a:ext cx="5410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117591-6FE4-71A8-6B53-846609987065}"/>
              </a:ext>
            </a:extLst>
          </p:cNvPr>
          <p:cNvSpPr txBox="1"/>
          <p:nvPr/>
        </p:nvSpPr>
        <p:spPr>
          <a:xfrm>
            <a:off x="6516805" y="3317734"/>
            <a:ext cx="5410854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badi" panose="020B0604020104020204" pitchFamily="34" charset="0"/>
              </a:rPr>
              <a:t>Why is it Important?</a:t>
            </a:r>
            <a:br>
              <a:rPr lang="en-US" sz="2800" b="1" dirty="0">
                <a:latin typeface="Abadi" panose="020B0604020104020204" pitchFamily="34" charset="0"/>
              </a:rPr>
            </a:br>
            <a:r>
              <a:rPr lang="en-US" sz="2800" b="1" dirty="0">
                <a:latin typeface="Abadi" panose="020B0604020104020204" pitchFamily="34" charset="0"/>
              </a:rPr>
              <a:t>Handling Massive Data Volume</a:t>
            </a:r>
            <a:br>
              <a:rPr lang="en-US" sz="2800" b="1" dirty="0">
                <a:latin typeface="Abadi" panose="020B0604020104020204" pitchFamily="34" charset="0"/>
              </a:rPr>
            </a:br>
            <a:r>
              <a:rPr lang="en-US" sz="2800" b="1" dirty="0">
                <a:latin typeface="Abadi" panose="020B0604020104020204" pitchFamily="34" charset="0"/>
              </a:rPr>
              <a:t>Accelerating Discovery</a:t>
            </a:r>
            <a:br>
              <a:rPr lang="en-US" sz="2800" b="1" dirty="0">
                <a:latin typeface="Abadi" panose="020B0604020104020204" pitchFamily="34" charset="0"/>
              </a:rPr>
            </a:br>
            <a:r>
              <a:rPr lang="en-US" sz="2800" b="1" dirty="0">
                <a:latin typeface="Abadi" panose="020B0604020104020204" pitchFamily="34" charset="0"/>
              </a:rPr>
              <a:t>Finding Fainter Signals</a:t>
            </a:r>
            <a:br>
              <a:rPr lang="en-US" sz="2800" b="1" dirty="0">
                <a:latin typeface="Abadi" panose="020B0604020104020204" pitchFamily="34" charset="0"/>
              </a:rPr>
            </a:br>
            <a:r>
              <a:rPr lang="en-US" sz="2800" b="1" dirty="0">
                <a:latin typeface="Abadi" panose="020B0604020104020204" pitchFamily="34" charset="0"/>
              </a:rPr>
              <a:t>Answering Fundamental 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55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C54A0C3-5130-F256-D151-030A909A4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squares with white text&#10;&#10;AI-generated content may be incorrect.">
            <a:extLst>
              <a:ext uri="{FF2B5EF4-FFF2-40B4-BE49-F238E27FC236}">
                <a16:creationId xmlns:a16="http://schemas.microsoft.com/office/drawing/2014/main" id="{A053EF2C-AB57-A49A-2722-1EA3C2D49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10" y="215459"/>
            <a:ext cx="4067829" cy="3433882"/>
          </a:xfrm>
          <a:prstGeom prst="rect">
            <a:avLst/>
          </a:prstGeom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4182442-02F0-503C-566C-7813F9678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10" y="4168632"/>
            <a:ext cx="4749247" cy="2244018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FB11C9A8-00A7-3411-7412-218600E5DD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3437" y="291313"/>
            <a:ext cx="5740233" cy="60180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Multi-Model ML System: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Trains multiple models on NASA’s open datasets.</a:t>
            </a:r>
          </a:p>
          <a:p>
            <a:pPr marL="0" marR="0" lvl="0"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Automated Detection: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Analyzes light curves to identify exoplanets instantly.</a:t>
            </a:r>
          </a:p>
          <a:p>
            <a:pPr lvl="0"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b="1" dirty="0"/>
              <a:t>Combined Datasets:</a:t>
            </a:r>
            <a:r>
              <a:rPr lang="en-US" altLang="en-US" dirty="0"/>
              <a:t> Combines Datasets to increase accuracy and reliability.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Smart Feature Extraction: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Detects subtle brightness dips in stars.</a:t>
            </a:r>
          </a:p>
          <a:p>
            <a:pPr marL="0" marR="0" lvl="0"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Continuous Learning: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Improves with new mission data.</a:t>
            </a:r>
          </a:p>
          <a:p>
            <a:pPr marL="0" marR="0" lvl="0"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Visual Dashboard: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Shows detection results and confidence levels.</a:t>
            </a:r>
          </a:p>
        </p:txBody>
      </p:sp>
    </p:spTree>
    <p:extLst>
      <p:ext uri="{BB962C8B-B14F-4D97-AF65-F5344CB8AC3E}">
        <p14:creationId xmlns:p14="http://schemas.microsoft.com/office/powerpoint/2010/main" val="2278115799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35D3817B-01DA-DCDA-FA18-49D6FF003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T Management Services: Software, Hardware, Maintenance">
            <a:extLst>
              <a:ext uri="{FF2B5EF4-FFF2-40B4-BE49-F238E27FC236}">
                <a16:creationId xmlns:a16="http://schemas.microsoft.com/office/drawing/2014/main" id="{D113866C-88BC-0B4E-5118-77980241D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7" b="8491"/>
          <a:stretch>
            <a:fillRect/>
          </a:stretch>
        </p:blipFill>
        <p:spPr bwMode="auto">
          <a:xfrm>
            <a:off x="0" y="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47754A-2BFA-C1A1-82A8-0B5D31466A0D}"/>
              </a:ext>
            </a:extLst>
          </p:cNvPr>
          <p:cNvSpPr txBox="1"/>
          <p:nvPr/>
        </p:nvSpPr>
        <p:spPr>
          <a:xfrm>
            <a:off x="2977867" y="3316532"/>
            <a:ext cx="788973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  <a:t>Google Cloud , </a:t>
            </a:r>
            <a:r>
              <a:rPr lang="en-US" sz="2800" b="1" dirty="0" err="1">
                <a:solidFill>
                  <a:schemeClr val="bg2"/>
                </a:solidFill>
                <a:latin typeface="Abadi" panose="020B0604020104020204" pitchFamily="34" charset="0"/>
              </a:rPr>
              <a:t>Chatgpt</a:t>
            </a:r>
            <a: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  <a:t> , Gemini.</a:t>
            </a:r>
            <a:b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</a:br>
            <a: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  <a:t>Databases from NASA</a:t>
            </a:r>
            <a:b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</a:br>
            <a:r>
              <a:rPr lang="en-US" sz="2800" b="1" u="sng" dirty="0">
                <a:solidFill>
                  <a:schemeClr val="bg2"/>
                </a:solidFill>
                <a:latin typeface="Abadi" panose="020B06040201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Kepler Objects of Interest (KOI)</a:t>
            </a:r>
            <a:br>
              <a:rPr lang="en-US" sz="2800" b="1" u="sng" dirty="0">
                <a:solidFill>
                  <a:schemeClr val="bg2"/>
                </a:solidFill>
                <a:latin typeface="Abadi" panose="020B0604020104020204" pitchFamily="34" charset="0"/>
              </a:rPr>
            </a:br>
            <a: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TESS Objects of Interest (TOI)</a:t>
            </a:r>
            <a:b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</a:br>
            <a:r>
              <a:rPr lang="en-US" sz="2800" b="1" u="sng" dirty="0">
                <a:solidFill>
                  <a:schemeClr val="bg2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Assessment of Ensemble-Based Machine Learning Algorithms for Exoplanet Identification</a:t>
            </a:r>
            <a:b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</a:br>
            <a: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  <a:t>Visual Studio Code</a:t>
            </a:r>
            <a:b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</a:br>
            <a:r>
              <a:rPr lang="en-US" sz="2800" b="1" dirty="0">
                <a:solidFill>
                  <a:schemeClr val="bg2"/>
                </a:solidFill>
                <a:latin typeface="Abadi" panose="020B0604020104020204" pitchFamily="34" charset="0"/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1735484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0457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35D3817B-01DA-DCDA-FA18-49D6FF003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Astronomy Wallpapers (65+ images)">
            <a:extLst>
              <a:ext uri="{FF2B5EF4-FFF2-40B4-BE49-F238E27FC236}">
                <a16:creationId xmlns:a16="http://schemas.microsoft.com/office/drawing/2014/main" id="{F7211F05-C746-76A2-E260-7D68CE028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73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A130FF1-D2EE-8A98-55F9-9B1FBBC18E0B}"/>
              </a:ext>
            </a:extLst>
          </p:cNvPr>
          <p:cNvSpPr txBox="1"/>
          <p:nvPr/>
        </p:nvSpPr>
        <p:spPr>
          <a:xfrm>
            <a:off x="339866" y="388418"/>
            <a:ext cx="11231745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highlight>
                  <a:srgbClr val="C0C0C0"/>
                </a:highlight>
              </a:rPr>
              <a:t>🌍 Who Benefits &amp; Alignment with NASA Goals</a:t>
            </a:r>
          </a:p>
          <a:p>
            <a:r>
              <a:rPr lang="en-US" sz="3200" b="1" dirty="0">
                <a:highlight>
                  <a:srgbClr val="C0C0C0"/>
                </a:highlight>
              </a:rPr>
              <a:t>Astronomers &amp; Researchers:</a:t>
            </a:r>
            <a:r>
              <a:rPr lang="en-US" sz="3200" dirty="0">
                <a:highlight>
                  <a:srgbClr val="C0C0C0"/>
                </a:highlight>
              </a:rPr>
              <a:t> Faster, more accurate exoplanet detection.</a:t>
            </a:r>
          </a:p>
          <a:p>
            <a:r>
              <a:rPr lang="en-US" sz="3200" b="1" dirty="0">
                <a:highlight>
                  <a:srgbClr val="C0C0C0"/>
                </a:highlight>
              </a:rPr>
              <a:t>NASA &amp; Space Missions:</a:t>
            </a:r>
            <a:r>
              <a:rPr lang="en-US" sz="3200" dirty="0">
                <a:highlight>
                  <a:srgbClr val="C0C0C0"/>
                </a:highlight>
              </a:rPr>
              <a:t> Supports data-driven exploration and discovery.</a:t>
            </a:r>
          </a:p>
          <a:p>
            <a:r>
              <a:rPr lang="en-US" sz="3200" b="1" dirty="0">
                <a:highlight>
                  <a:srgbClr val="C0C0C0"/>
                </a:highlight>
              </a:rPr>
              <a:t>Scientific Community:</a:t>
            </a:r>
            <a:r>
              <a:rPr lang="en-US" sz="3200" dirty="0">
                <a:highlight>
                  <a:srgbClr val="C0C0C0"/>
                </a:highlight>
              </a:rPr>
              <a:t> Enables open-source collaboration and innovation.</a:t>
            </a:r>
          </a:p>
          <a:p>
            <a:r>
              <a:rPr lang="en-US" sz="3200" b="1" dirty="0">
                <a:highlight>
                  <a:srgbClr val="C0C0C0"/>
                </a:highlight>
              </a:rPr>
              <a:t>Global Impact:</a:t>
            </a:r>
            <a:r>
              <a:rPr lang="en-US" sz="3200" dirty="0">
                <a:highlight>
                  <a:srgbClr val="C0C0C0"/>
                </a:highlight>
              </a:rPr>
              <a:t> Promotes use of AI for sustainable space research.</a:t>
            </a:r>
          </a:p>
          <a:p>
            <a:r>
              <a:rPr lang="en-US" sz="3200" b="1" dirty="0">
                <a:highlight>
                  <a:srgbClr val="C0C0C0"/>
                </a:highlight>
              </a:rPr>
              <a:t>Alignment with NASA Goals:</a:t>
            </a:r>
            <a:r>
              <a:rPr lang="en-US" sz="3200" dirty="0">
                <a:highlight>
                  <a:srgbClr val="C0C0C0"/>
                </a:highlight>
              </a:rPr>
              <a:t> Advances astrophysics through automation and enhances understanding of habitable worlds.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236843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92CC1E4F-F1F0-B945-BE50-C72A7103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4098" name="Picture 2" descr="Astronomy Wallpapers (65+ images)">
            <a:extLst>
              <a:ext uri="{FF2B5EF4-FFF2-40B4-BE49-F238E27FC236}">
                <a16:creationId xmlns:a16="http://schemas.microsoft.com/office/drawing/2014/main" id="{CB60BF9F-4DAC-5ABB-7172-86055D1D8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7" r="12426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55247-4CF5-BE4B-E8C4-5F45EE5868B5}"/>
              </a:ext>
            </a:extLst>
          </p:cNvPr>
          <p:cNvSpPr txBox="1"/>
          <p:nvPr/>
        </p:nvSpPr>
        <p:spPr>
          <a:xfrm>
            <a:off x="825388" y="841572"/>
            <a:ext cx="10657534" cy="5338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badi" panose="020B0604020104020204" pitchFamily="34" charset="0"/>
              </a:rPr>
              <a:t>🔭 What’s Next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badi" panose="020B0604020104020204" pitchFamily="34" charset="0"/>
              </a:rPr>
              <a:t>Expand model training with more NASA mission data (Kepler, TESS, JWST).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badi" panose="020B0604020104020204" pitchFamily="34" charset="0"/>
              </a:rPr>
              <a:t>Deploy as an open-source tool for the global research community.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badi" panose="020B0604020104020204" pitchFamily="34" charset="0"/>
              </a:rPr>
              <a:t>Integrate real-time data analysis for future exoplanet discoveries.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93C37E-6E76-2A9F-43B3-3D72D9909DBA}"/>
              </a:ext>
            </a:extLst>
          </p:cNvPr>
          <p:cNvSpPr txBox="1"/>
          <p:nvPr/>
        </p:nvSpPr>
        <p:spPr>
          <a:xfrm>
            <a:off x="1140977" y="3568588"/>
            <a:ext cx="99774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  <a:latin typeface="Abadi" panose="020B0604020104020204" pitchFamily="34" charset="0"/>
              </a:rPr>
              <a:t>“By combining space science with artificial intelligence, we move closer to uncovering new worlds — and understanding our place in the universe.”</a:t>
            </a:r>
          </a:p>
        </p:txBody>
      </p:sp>
    </p:spTree>
    <p:extLst>
      <p:ext uri="{BB962C8B-B14F-4D97-AF65-F5344CB8AC3E}">
        <p14:creationId xmlns:p14="http://schemas.microsoft.com/office/powerpoint/2010/main" val="330602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Space birthday thank you cards with matching envelopes – A Bash In A Box">
            <a:extLst>
              <a:ext uri="{FF2B5EF4-FFF2-40B4-BE49-F238E27FC236}">
                <a16:creationId xmlns:a16="http://schemas.microsoft.com/office/drawing/2014/main" id="{70BB90D3-83A3-20A6-55A7-105024212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4100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FFFFFF"/>
      </a:dk1>
      <a:lt1>
        <a:sysClr val="window" lastClr="202020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301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Abadi</vt:lpstr>
      <vt:lpstr>Arial</vt:lpstr>
      <vt:lpstr>Neue Haas Grotesk Text Pro</vt:lpstr>
      <vt:lpstr>VanillaVTI</vt:lpstr>
      <vt:lpstr>UNITED PLANET EXPLORER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Zayedul Hoque Mallick</dc:creator>
  <cp:lastModifiedBy>Zayedul Hoque Mallick</cp:lastModifiedBy>
  <cp:revision>1</cp:revision>
  <dcterms:created xsi:type="dcterms:W3CDTF">2025-10-04T18:14:42Z</dcterms:created>
  <dcterms:modified xsi:type="dcterms:W3CDTF">2025-10-05T19:01:14Z</dcterms:modified>
</cp:coreProperties>
</file>

<file path=docProps/thumbnail.jpeg>
</file>